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-13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609AF-6AC2-414B-81F4-9706F8E06523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238E7-3D6B-4487-BED4-AA963C33DC2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626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911EDD-259F-4D8C-BD71-8045AEC5D75C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83EA59-0B22-4965-9289-ADE393DA290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wind.wav"/>
          </p:stSnd>
        </p:sndAc>
      </p:transition>
    </mc:Choice>
    <mc:Fallback xmlns="">
      <p:transition spd="slow">
        <p:sndAc>
          <p:stSnd>
            <p:snd r:embed="rId14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029200"/>
            <a:ext cx="5637010" cy="882119"/>
          </a:xfrm>
        </p:spPr>
        <p:txBody>
          <a:bodyPr>
            <a:normAutofit fontScale="25000" lnSpcReduction="20000"/>
          </a:bodyPr>
          <a:lstStyle/>
          <a:p>
            <a:r>
              <a:rPr lang="en-US" sz="12800" dirty="0" smtClean="0"/>
              <a:t>Emily Swick</a:t>
            </a:r>
          </a:p>
          <a:p>
            <a:r>
              <a:rPr lang="en-US" sz="11200" dirty="0" smtClean="0"/>
              <a:t>Science</a:t>
            </a:r>
          </a:p>
          <a:p>
            <a:r>
              <a:rPr lang="en-US" sz="11200" dirty="0" smtClean="0"/>
              <a:t>Mr. Shepard</a:t>
            </a:r>
            <a:endParaRPr lang="en-US" sz="11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1470025"/>
          </a:xfrm>
        </p:spPr>
        <p:txBody>
          <a:bodyPr/>
          <a:lstStyle/>
          <a:p>
            <a:r>
              <a:rPr lang="en-US" dirty="0" smtClean="0"/>
              <a:t>Diamond-Dusts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2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125113" cy="924475"/>
          </a:xfrm>
        </p:spPr>
        <p:txBody>
          <a:bodyPr/>
          <a:lstStyle/>
          <a:p>
            <a:r>
              <a:rPr lang="en-US" dirty="0" smtClean="0"/>
              <a:t>What are Diamond Dusts?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18788" y="1730823"/>
            <a:ext cx="6591712" cy="3276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-Diamond Dusts or Ice crystals are ground level clouds composed of ice crystals. Normally during clear skies and it can occur any place that is below freezing.</a:t>
            </a:r>
          </a:p>
          <a:p>
            <a:pPr marL="0" indent="0">
              <a:buNone/>
            </a:pPr>
            <a:r>
              <a:rPr lang="en-US" sz="2800" dirty="0" smtClean="0"/>
              <a:t>-It happens in colder regions like Antarctica and even Wisconsin.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1026" name="Picture 2" descr="C:\Documents and Settings\Swick1.HAYWOOD\Local Settings\Temp\Temporary Internet Files\Content.IE5\0T33K2ID\MP90042533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043190"/>
            <a:ext cx="2667000" cy="1814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43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wick1.HAYWOOD\Local Settings\Temp\Temporary Internet Files\Content.IE5\RAI33DK6\MP90042528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600818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1" y="0"/>
            <a:ext cx="6512511" cy="1295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Conditions!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47800" y="2133600"/>
            <a:ext cx="6400800" cy="347472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-Diamond Dust doesn’t do any damage internally or to property (ex, land, buildings, weather)</a:t>
            </a:r>
          </a:p>
          <a:p>
            <a:r>
              <a:rPr lang="en-US" sz="3200" dirty="0" smtClean="0"/>
              <a:t>- They are similar to fog but there are still different, because </a:t>
            </a:r>
          </a:p>
          <a:p>
            <a:endParaRPr lang="en-US" dirty="0"/>
          </a:p>
        </p:txBody>
      </p:sp>
      <p:pic>
        <p:nvPicPr>
          <p:cNvPr id="2051" name="Picture 3" descr="C:\Documents and Settings\Swick1.HAYWOOD\Local Settings\Temp\Temporary Internet Files\Content.IE5\4CISDTAM\MP900185190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998672"/>
            <a:ext cx="1946988" cy="285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40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536605" cy="1195855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Bradley Hand ITC" pitchFamily="66" charset="0"/>
              </a:rPr>
              <a:t>-In Antarctica or in places where it’s -13 degrees it can last up to several  days. </a:t>
            </a:r>
          </a:p>
          <a:p>
            <a:endParaRPr lang="en-US" sz="2800" dirty="0">
              <a:latin typeface="Bradley Hand ITC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Bradley Hand ITC" pitchFamily="66" charset="0"/>
              </a:rPr>
              <a:t>How long does it last?</a:t>
            </a:r>
            <a:endParaRPr lang="en-US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6512511" cy="1143000"/>
          </a:xfrm>
        </p:spPr>
        <p:txBody>
          <a:bodyPr/>
          <a:lstStyle/>
          <a:p>
            <a:r>
              <a:rPr lang="en-US" dirty="0" smtClean="0">
                <a:latin typeface="Bodoni MT Black" pitchFamily="18" charset="0"/>
              </a:rPr>
              <a:t>What season?</a:t>
            </a:r>
            <a:endParaRPr lang="en-US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362200"/>
            <a:ext cx="6400800" cy="3474720"/>
          </a:xfrm>
        </p:spPr>
        <p:txBody>
          <a:bodyPr/>
          <a:lstStyle/>
          <a:p>
            <a:r>
              <a:rPr lang="en-US" sz="2800" dirty="0" smtClean="0">
                <a:latin typeface="Bodoni MT Black" pitchFamily="18" charset="0"/>
              </a:rPr>
              <a:t>-It happens during the winter season when temperatures are at its lowest.</a:t>
            </a:r>
          </a:p>
          <a:p>
            <a:r>
              <a:rPr lang="en-US" sz="2800" dirty="0" smtClean="0">
                <a:latin typeface="Bodoni MT Black" pitchFamily="18" charset="0"/>
              </a:rPr>
              <a:t>-Temperatures below zero cause Diamond Dust to form. </a:t>
            </a:r>
            <a:endParaRPr lang="en-US" sz="2800" dirty="0">
              <a:latin typeface="Bodoni MT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8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6512511" cy="1143000"/>
          </a:xfrm>
        </p:spPr>
        <p:txBody>
          <a:bodyPr/>
          <a:lstStyle/>
          <a:p>
            <a:r>
              <a:rPr lang="en-US" dirty="0" smtClean="0"/>
              <a:t>Glitterfic Facts!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47800" y="2286000"/>
            <a:ext cx="6400800" cy="347472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Chiller" pitchFamily="82" charset="0"/>
              </a:rPr>
              <a:t>-Diamond dust got its name because in the sun ice crystals (Diamond dust) glitters like millions of shiny diamonds.</a:t>
            </a:r>
          </a:p>
          <a:p>
            <a:r>
              <a:rPr lang="en-US" sz="2800" dirty="0" smtClean="0">
                <a:latin typeface="Chiller" pitchFamily="82" charset="0"/>
              </a:rPr>
              <a:t>Diamond dust is not very visible, since it is made out of ice it melts into water just as quickly as a snowflake on your hand.</a:t>
            </a:r>
            <a:endParaRPr lang="en-US" sz="2800" dirty="0"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32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18662"/>
            <a:ext cx="4038600" cy="116166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Dazzling </a:t>
            </a:r>
            <a:r>
              <a:rPr lang="en-US" dirty="0" smtClean="0"/>
              <a:t>Diamonds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5181600"/>
            <a:ext cx="3505200" cy="1676400"/>
          </a:xfrm>
        </p:spPr>
        <p:txBody>
          <a:bodyPr/>
          <a:lstStyle/>
          <a:p>
            <a:r>
              <a:rPr lang="en-US" smtClean="0"/>
              <a:t>http://icaphila.org/miranda/wp.content/uploads/floor-one.jpg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0"/>
            <a:ext cx="3771900" cy="2828925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 rot="10800000" flipV="1">
            <a:off x="4114800" y="2740090"/>
            <a:ext cx="5029200" cy="4114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-they got it’s name because they look like millions of glittering diamonds!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6165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128</TotalTime>
  <Words>214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Slipstream</vt:lpstr>
      <vt:lpstr>Diamond-Dusts</vt:lpstr>
      <vt:lpstr>What are Diamond Dusts?</vt:lpstr>
      <vt:lpstr>Conditions!</vt:lpstr>
      <vt:lpstr>How long does it last?</vt:lpstr>
      <vt:lpstr>What season?</vt:lpstr>
      <vt:lpstr>Glitterfic Facts!</vt:lpstr>
      <vt:lpstr>Dazzling Diamonds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*Diamond-Dusts*</dc:title>
  <dc:creator>Haywood County Schools</dc:creator>
  <cp:lastModifiedBy>Haywood County Schools</cp:lastModifiedBy>
  <cp:revision>14</cp:revision>
  <dcterms:created xsi:type="dcterms:W3CDTF">2013-05-01T12:37:14Z</dcterms:created>
  <dcterms:modified xsi:type="dcterms:W3CDTF">2013-05-03T12:38:38Z</dcterms:modified>
</cp:coreProperties>
</file>